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7"/>
  </p:handoutMasterIdLst>
  <p:sldIdLst>
    <p:sldId id="259" r:id="rId2"/>
    <p:sldId id="260" r:id="rId3"/>
    <p:sldId id="262" r:id="rId4"/>
    <p:sldId id="261" r:id="rId5"/>
    <p:sldId id="263" r:id="rId6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9BFB7F9-1820-4B6C-A12F-7427DD656B47}" type="datetimeFigureOut">
              <a:rPr lang="en-NZ"/>
              <a:pPr>
                <a:defRPr/>
              </a:pPr>
              <a:t>5/03/2014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744A35E-9482-4971-B4CF-D9D8917D81D2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040359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5D65CE03-7A30-40ED-996D-914332B4FEF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87808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84B0202-40F1-4BBB-AD20-151EEA1F8E9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05602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8B9752D-A369-4A3E-B653-DDB5CA522A8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03930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09220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C249883-E29A-4E3A-86A1-88321FF20AA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45000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59912EA-DDC3-4B71-AB22-4D8F1E614AF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86622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B7EE583-1CF4-4CD7-AB78-5A79346829A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84827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DC40B50-73E1-48B6-910C-4C41C503FDA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27835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A49068F-0BB5-416E-A178-F326D69DE47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2213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48F4702-1CDD-4DCC-896A-B34AA68DFF7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91950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B3790AE-0A24-49B8-BE8A-5647B8B840E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93984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Faithful Shepherd, feed me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in the pastures green;</a:t>
            </a:r>
            <a:endParaRPr lang="en-NZ" dirty="0"/>
          </a:p>
          <a:p>
            <a:r>
              <a:rPr lang="en-GB" dirty="0"/>
              <a:t>	faithful Shepherd, lead me</a:t>
            </a:r>
            <a:endParaRPr lang="en-NZ" dirty="0"/>
          </a:p>
          <a:p>
            <a:r>
              <a:rPr lang="en-GB" dirty="0"/>
              <a:t>		where your steps are seen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464]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Hold me fast, and guide me</a:t>
            </a:r>
            <a:endParaRPr lang="en-NZ" dirty="0"/>
          </a:p>
          <a:p>
            <a:r>
              <a:rPr lang="en-GB" dirty="0"/>
              <a:t>		in the narrow way;</a:t>
            </a:r>
            <a:endParaRPr lang="en-NZ" dirty="0"/>
          </a:p>
          <a:p>
            <a:r>
              <a:rPr lang="en-GB" dirty="0"/>
              <a:t>	so, with you beside me,</a:t>
            </a:r>
            <a:endParaRPr lang="en-NZ" dirty="0"/>
          </a:p>
          <a:p>
            <a:r>
              <a:rPr lang="en-GB" dirty="0"/>
              <a:t>		I shall never stray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Daily bring me nearer</a:t>
            </a:r>
            <a:endParaRPr lang="en-NZ" dirty="0"/>
          </a:p>
          <a:p>
            <a:r>
              <a:rPr lang="en-GB" dirty="0"/>
              <a:t>		to the </a:t>
            </a:r>
            <a:r>
              <a:rPr lang="en-GB" dirty="0" err="1"/>
              <a:t>heav’nly</a:t>
            </a:r>
            <a:r>
              <a:rPr lang="en-GB" dirty="0"/>
              <a:t> shore;</a:t>
            </a:r>
            <a:endParaRPr lang="en-NZ" dirty="0"/>
          </a:p>
          <a:p>
            <a:r>
              <a:rPr lang="en-GB" dirty="0"/>
              <a:t>	make my faith grow clearer,</a:t>
            </a:r>
            <a:endParaRPr lang="en-NZ" dirty="0"/>
          </a:p>
          <a:p>
            <a:r>
              <a:rPr lang="en-GB" dirty="0"/>
              <a:t>		may I love you more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16181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Hallow </a:t>
            </a:r>
            <a:r>
              <a:rPr lang="en-GB" dirty="0" err="1"/>
              <a:t>ev’ry</a:t>
            </a:r>
            <a:r>
              <a:rPr lang="en-GB" dirty="0"/>
              <a:t> pleasure,</a:t>
            </a:r>
            <a:endParaRPr lang="en-NZ" dirty="0"/>
          </a:p>
          <a:p>
            <a:r>
              <a:rPr lang="en-GB" dirty="0"/>
              <a:t>		</a:t>
            </a:r>
            <a:r>
              <a:rPr lang="en-GB" dirty="0" err="1"/>
              <a:t>ev’ry</a:t>
            </a:r>
            <a:r>
              <a:rPr lang="en-GB" dirty="0"/>
              <a:t> gift and pain;</a:t>
            </a:r>
            <a:endParaRPr lang="en-NZ" dirty="0"/>
          </a:p>
          <a:p>
            <a:r>
              <a:rPr lang="en-GB" dirty="0"/>
              <a:t>	be yourself my treasure,</a:t>
            </a:r>
            <a:endParaRPr lang="en-NZ" dirty="0"/>
          </a:p>
          <a:p>
            <a:r>
              <a:rPr lang="en-GB" dirty="0"/>
              <a:t>		though none else I gain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Day by day prepare me,</a:t>
            </a:r>
            <a:endParaRPr lang="en-NZ" dirty="0"/>
          </a:p>
          <a:p>
            <a:r>
              <a:rPr lang="en-GB" dirty="0"/>
              <a:t>		Lord, as you see best,</a:t>
            </a:r>
            <a:endParaRPr lang="en-NZ" dirty="0"/>
          </a:p>
          <a:p>
            <a:r>
              <a:rPr lang="en-GB" dirty="0"/>
              <a:t>	then let angels bear me</a:t>
            </a:r>
            <a:endParaRPr lang="en-NZ" dirty="0"/>
          </a:p>
          <a:p>
            <a:r>
              <a:rPr lang="en-GB" dirty="0"/>
              <a:t>		to your promised rest.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464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Thomas Benson Pollock, 1868, alt.</a:t>
            </a:r>
            <a:endParaRPr lang="en-NZ" sz="1000" dirty="0"/>
          </a:p>
          <a:p>
            <a:pPr algn="r"/>
            <a:r>
              <a:rPr lang="en-GB" sz="1000" dirty="0"/>
              <a:t>Tune: Friedrich </a:t>
            </a:r>
            <a:r>
              <a:rPr lang="en-GB" sz="1000" dirty="0" err="1"/>
              <a:t>Silcher</a:t>
            </a:r>
            <a:r>
              <a:rPr lang="en-GB" sz="1000" dirty="0"/>
              <a:t>, 1841</a:t>
            </a:r>
            <a:endParaRPr lang="en-NZ" sz="1000" dirty="0"/>
          </a:p>
        </p:txBody>
      </p:sp>
    </p:spTree>
    <p:extLst>
      <p:ext uri="{BB962C8B-B14F-4D97-AF65-F5344CB8AC3E}">
        <p14:creationId xmlns:p14="http://schemas.microsoft.com/office/powerpoint/2010/main" val="71805347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38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2014-03-05T08:43:51Z</dcterms:created>
  <dcterms:modified xsi:type="dcterms:W3CDTF">2014-03-05T08:45:16Z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